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104" d="100"/>
          <a:sy n="104" d="100"/>
        </p:scale>
        <p:origin x="228" y="108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0823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4B873C8-7908-4891-BCAD-953A4D6D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04" y="153988"/>
            <a:ext cx="11851574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08B54C0C-EAD4-4783-BC01-8DFD49C1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9" y="369888"/>
            <a:ext cx="11471564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42</a:t>
            </a:r>
            <a:r>
              <a:rPr kumimoji="0"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3AB68F9-A374-B6D8-3DCB-5683C48EFCC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81288" y="3595688"/>
            <a:ext cx="6946900" cy="298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なし</a:t>
            </a:r>
            <a:endParaRPr lang="en-US" altLang="ja-JP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　その他報酬：	なし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5DA8C71-0544-CD1F-C9B7-BFF52E3D138A}"/>
              </a:ext>
            </a:extLst>
          </p:cNvPr>
          <p:cNvSpPr txBox="1">
            <a:spLocks noChangeArrowheads="1"/>
          </p:cNvSpPr>
          <p:nvPr/>
        </p:nvSpPr>
        <p:spPr>
          <a:xfrm>
            <a:off x="2249488" y="2728913"/>
            <a:ext cx="8126412" cy="4889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0439020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920</TotalTime>
  <Words>86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21-0002</cp:lastModifiedBy>
  <cp:revision>103</cp:revision>
  <cp:lastPrinted>2014-10-15T05:56:09Z</cp:lastPrinted>
  <dcterms:created xsi:type="dcterms:W3CDTF">2000-09-04T17:39:07Z</dcterms:created>
  <dcterms:modified xsi:type="dcterms:W3CDTF">2024-08-21T08:28:50Z</dcterms:modified>
</cp:coreProperties>
</file>