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104" d="100"/>
          <a:sy n="104" d="100"/>
        </p:scale>
        <p:origin x="228" y="108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28901" y="3463926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04" y="153988"/>
            <a:ext cx="11851574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369888"/>
            <a:ext cx="11471564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42</a:t>
            </a:r>
            <a:r>
              <a:rPr kumimoji="0"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919</TotalTime>
  <Words>38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21-0002</cp:lastModifiedBy>
  <cp:revision>103</cp:revision>
  <cp:lastPrinted>2014-10-15T05:56:09Z</cp:lastPrinted>
  <dcterms:created xsi:type="dcterms:W3CDTF">2000-09-04T17:39:07Z</dcterms:created>
  <dcterms:modified xsi:type="dcterms:W3CDTF">2024-08-21T08:28:37Z</dcterms:modified>
</cp:coreProperties>
</file>